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3"/>
  </p:notesMasterIdLst>
  <p:sldIdLst>
    <p:sldId id="333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86364" autoAdjust="0"/>
  </p:normalViewPr>
  <p:slideViewPr>
    <p:cSldViewPr>
      <p:cViewPr varScale="1">
        <p:scale>
          <a:sx n="96" d="100"/>
          <a:sy n="96" d="100"/>
        </p:scale>
        <p:origin x="-20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жалоб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2023г.</c:v>
                </c:pt>
                <c:pt idx="1">
                  <c:v>2024г.</c:v>
                </c:pt>
                <c:pt idx="2">
                  <c:v>2025г.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239</c:v>
                </c:pt>
                <c:pt idx="1">
                  <c:v>247</c:v>
                </c:pt>
                <c:pt idx="2">
                  <c:v>270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Обоснованных жалоб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2023г.</c:v>
                </c:pt>
                <c:pt idx="1">
                  <c:v>2024г.</c:v>
                </c:pt>
                <c:pt idx="2">
                  <c:v>2025г.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152</c:v>
                </c:pt>
                <c:pt idx="1">
                  <c:v>162</c:v>
                </c:pt>
                <c:pt idx="2">
                  <c:v>174</c:v>
                </c:pt>
              </c:numCache>
            </c:numRef>
          </c:val>
        </c:ser>
        <c:dLbls/>
        <c:axId val="94891392"/>
        <c:axId val="99026048"/>
      </c:barChart>
      <c:catAx>
        <c:axId val="9489139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9026048"/>
        <c:crosses val="autoZero"/>
        <c:auto val="1"/>
        <c:lblAlgn val="ctr"/>
        <c:lblOffset val="100"/>
      </c:catAx>
      <c:valAx>
        <c:axId val="99026048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489139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75E08-0E2E-4C82-876A-C401C64A9473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DB769-42E6-4D25-A3B1-23EA2708E4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5893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DB769-42E6-4D25-A3B1-23EA2708E4A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A16F-1C17-4B4D-954B-D230CD39249A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213C-6A98-4CD6-BDEE-12FA8EA56B16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88F14-F9A1-4E57-9A38-71ACE84F4CF6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9D05-48E4-4064-84D2-C47593C92B58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FB7B4-3EDA-4B20-8A12-9170B3D9ABEF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CF7A-5525-4E97-BE22-343905445F53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5733-1F26-4847-81F4-16819C0F2FB9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80FDC-C7A5-4CB3-A6D5-C30D1540127A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C92D-4A48-4980-A73E-23199254317B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49CE-ED27-4D8A-9667-F9464AE83B7D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A1405-5275-4F43-BAC0-5B2CCEB090DC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A3D943-5809-4C36-A0DC-1F5909CA32AA}" type="datetime1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49351-63AF-4046-90BA-E86C0A783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9351-63AF-4046-90BA-E86C0A7833C8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4" name="Picture 5" descr="эмблема1 ТФОМ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60350"/>
            <a:ext cx="1319192" cy="13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785918" y="357167"/>
            <a:ext cx="7178695" cy="130653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Показатели жалоб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СМО и ТФОМС РС(Я)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за период 2023г. -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2024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г. </a:t>
            </a: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 2025г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52401934"/>
              </p:ext>
            </p:extLst>
          </p:nvPr>
        </p:nvGraphicFramePr>
        <p:xfrm>
          <a:off x="899592" y="2057400"/>
          <a:ext cx="7344816" cy="4323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1297</TotalTime>
  <Words>19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Федеральный закон Российской Федерации  от 21 ноября 2011 г. N 323-ФЗ  "Об основах охраны здоровья граждан в Российской Федерации"</dc:title>
  <dc:creator>Trifonova</dc:creator>
  <cp:lastModifiedBy>IvanovaLE</cp:lastModifiedBy>
  <cp:revision>124</cp:revision>
  <dcterms:created xsi:type="dcterms:W3CDTF">2011-11-29T00:59:23Z</dcterms:created>
  <dcterms:modified xsi:type="dcterms:W3CDTF">2026-03-10T05:20:28Z</dcterms:modified>
</cp:coreProperties>
</file>